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6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3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6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2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1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4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3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2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9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5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78345-3142-4968-8388-DBF51880953F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CEA34-982E-4FCF-9DE5-F6A3DDE67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8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PEMBAYARAN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PEMBAYARAN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APBDesa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huruf 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pengesahan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Sekretaris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keabsahan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dimaksud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7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S/D 5 JUTA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Untuk pembelian/pengadaan barang/jasa dengan nilai nominal sampai dengan Rp5</a:t>
            </a:r>
            <a:r>
              <a:rPr lang="en-US" dirty="0"/>
              <a:t>.</a:t>
            </a:r>
            <a:r>
              <a:rPr lang="id-ID" dirty="0"/>
              <a:t>000.000,00 (lima juta rupiah) surat pertanggungjawabannya berupa:</a:t>
            </a:r>
            <a:endParaRPr lang="en-US" dirty="0" smtClean="0">
              <a:effectLst/>
            </a:endParaRPr>
          </a:p>
          <a:p>
            <a:pPr lvl="0"/>
            <a:r>
              <a:rPr lang="id-ID" dirty="0"/>
              <a:t>nota pembelian yang ditandatangani oleh Kepala Desa selaku Pengguna Anggaran, Sekretaris Desa selaku Koordinator PTPKD, Ketua TPK, Bendahara Desa dan Pengurus Barang.</a:t>
            </a:r>
            <a:endParaRPr lang="en-US" dirty="0" smtClean="0">
              <a:effectLst/>
            </a:endParaRPr>
          </a:p>
          <a:p>
            <a:pPr lvl="0"/>
            <a:r>
              <a:rPr lang="id-ID" dirty="0"/>
              <a:t>untuk belanja makan dan minum, belanja bahan bakar minyak, foto copy, sewa kendaraan, sewa gedung/hotel, sewa perlengkapan lainnya, pemasangan iklan/baliho, spanduk, surat pertanggung-jawabannya nota tanpa tanda tangan Pengurus Barang. 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1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S/D 50 JUTA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d-ID" dirty="0"/>
              <a:t>Untuk pembelian/pengadaan barang/jasa dengan nilai nominal di atas Rp5.000.000,00 (lima juta rupiah) sampai dengan Rp50.000.000,00 (lima puluh juta rupiah) surat pertanggungjawabannya berupa: </a:t>
            </a:r>
            <a:endParaRPr lang="en-US" dirty="0" smtClean="0">
              <a:effectLst/>
            </a:endParaRPr>
          </a:p>
          <a:p>
            <a:r>
              <a:rPr lang="id-ID" dirty="0"/>
              <a:t>Kwitansi bermeterai cukup yang dilampiri nota pembelian dan ditandatangani oleh Kepala Desa selaku Pengguna Anggaran, Sekretaris Desa selaku Koordinator PTPKD, </a:t>
            </a:r>
            <a:r>
              <a:rPr lang="en-US" dirty="0" err="1"/>
              <a:t>Pelaksana</a:t>
            </a:r>
            <a:r>
              <a:rPr lang="id-ID" dirty="0"/>
              <a:t> Kegiatan</a:t>
            </a:r>
            <a:r>
              <a:rPr lang="en-US" dirty="0"/>
              <a:t> (</a:t>
            </a:r>
            <a:r>
              <a:rPr lang="en-US" dirty="0" err="1"/>
              <a:t>Ketua</a:t>
            </a:r>
            <a:r>
              <a:rPr lang="en-US" dirty="0"/>
              <a:t> TPK)</a:t>
            </a:r>
            <a:r>
              <a:rPr lang="id-ID" dirty="0"/>
              <a:t>, Bendahara Desa dan Pengurus Barang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Acara Penerimaan Hasil Pekerjaan dari Pejabat Penerima Hasil Pekerjaan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Acara Serah Terima Hasil Pekerjaan dari Penyedia Barang/Jasa kepada TPK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</a:t>
            </a:r>
            <a:r>
              <a:rPr lang="en-US" dirty="0"/>
              <a:t>A</a:t>
            </a:r>
            <a:r>
              <a:rPr lang="id-ID" dirty="0"/>
              <a:t>cara Serah Terima Hasil Pekerjaan dari TPK kepada Kepala Desa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 S.D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d-ID" dirty="0"/>
              <a:t>Untuk pembelian/pengadaan barang/jasa dengan nilai nominal di atas Rp50.000.000,00 (lima puluh juta rupiah) sampai dengan Rp200.000.000,00 (dua ratus juta rupiah) surat pertanggungjawabannya berupa : </a:t>
            </a:r>
            <a:endParaRPr lang="en-US" dirty="0" smtClean="0">
              <a:effectLst/>
            </a:endParaRPr>
          </a:p>
          <a:p>
            <a:r>
              <a:rPr lang="id-ID" dirty="0"/>
              <a:t>Kwitansi bermeterai cukup yang dilampiri nota pembelian dan ditandatangani oleh Kepala Desa selaku Pengguna Anggaran, Sekretaris Desa selaku Koordinator PTPKD, </a:t>
            </a:r>
            <a:r>
              <a:rPr lang="en-US" dirty="0" err="1"/>
              <a:t>Pelaksana</a:t>
            </a:r>
            <a:r>
              <a:rPr lang="id-ID" dirty="0"/>
              <a:t> Kegiatan</a:t>
            </a:r>
            <a:r>
              <a:rPr lang="en-US" dirty="0"/>
              <a:t> (</a:t>
            </a:r>
            <a:r>
              <a:rPr lang="en-US" dirty="0" err="1"/>
              <a:t>Ketua</a:t>
            </a:r>
            <a:r>
              <a:rPr lang="en-US" dirty="0"/>
              <a:t> TPK)</a:t>
            </a:r>
            <a:r>
              <a:rPr lang="id-ID" dirty="0"/>
              <a:t>, Bendahara Desa dan Pengurus Barang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Acara Penerimaan Hasil Pekerjaan dari Panitia Penerima Hasil Pekerjaan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Dokumen pengadaan barang/jasa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  Berita Acara Serah Terima Hasil Pekerjaan dari Penyedia Barang/Jasa kepada TPK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acara Serah Terima Hasil Pekerjaan dari TPK kepada Kepala Desa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LEBIH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d-ID" dirty="0"/>
              <a:t>Untuk pembelian/pengadaan barang/jasa dengan nilai nominal di atas Rp200.000.000,00 (dua ratus juta rupiah) surat pertanggungjawabannya berupa:</a:t>
            </a:r>
            <a:endParaRPr lang="en-US" dirty="0" smtClean="0">
              <a:effectLst/>
            </a:endParaRPr>
          </a:p>
          <a:p>
            <a:r>
              <a:rPr lang="id-ID" dirty="0"/>
              <a:t>Kwitansi bermeterai cukup yang dilampiri nota pembelian dan ditandatangani oleh Kepala Desa selaku Pengguna Anggaran, Sekretaris Desa selaku Koordinator PTPKD, </a:t>
            </a:r>
            <a:r>
              <a:rPr lang="en-US" dirty="0" err="1"/>
              <a:t>Pelaksana</a:t>
            </a:r>
            <a:r>
              <a:rPr lang="id-ID" dirty="0"/>
              <a:t> Kegiatan</a:t>
            </a:r>
            <a:r>
              <a:rPr lang="en-US" dirty="0"/>
              <a:t> (</a:t>
            </a:r>
            <a:r>
              <a:rPr lang="en-US" dirty="0" err="1"/>
              <a:t>Ketua</a:t>
            </a:r>
            <a:r>
              <a:rPr lang="en-US" dirty="0"/>
              <a:t> TPK)</a:t>
            </a:r>
            <a:r>
              <a:rPr lang="id-ID" dirty="0"/>
              <a:t>, Bendahara Desa dan Pengurus Barang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Surat Perjanjian</a:t>
            </a:r>
            <a:r>
              <a:rPr lang="en-US" dirty="0" smtClean="0"/>
              <a:t>;</a:t>
            </a:r>
            <a:r>
              <a:rPr lang="id-ID" dirty="0"/>
              <a:t> </a:t>
            </a:r>
            <a:endParaRPr lang="en-US" dirty="0" smtClean="0">
              <a:effectLst/>
            </a:endParaRPr>
          </a:p>
          <a:p>
            <a:r>
              <a:rPr lang="id-ID" dirty="0"/>
              <a:t>Berita Acara Penerimaan Hasil Pekerjaan dari Panitia Penerima Hasil Pekerjaan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dokumen pengadaan barang/jasa dan Berita Acara Serah Terima Hasil Pekerjaan dari Penyedia Barang/Jasa kepada TPK</a:t>
            </a:r>
            <a:r>
              <a:rPr lang="en-US" dirty="0"/>
              <a:t>;</a:t>
            </a:r>
            <a:endParaRPr lang="en-US" dirty="0" smtClean="0">
              <a:effectLst/>
            </a:endParaRPr>
          </a:p>
          <a:p>
            <a:r>
              <a:rPr lang="id-ID" dirty="0"/>
              <a:t>Berita acara Serah Terima Hasil Pekerjaan dari TPK kepada Kepala Desa.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403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PEMBAYARAN</vt:lpstr>
      <vt:lpstr>PEMBAYARAN</vt:lpstr>
      <vt:lpstr>S/D 5 JUTA</vt:lpstr>
      <vt:lpstr>5 S/D 50 JUTA</vt:lpstr>
      <vt:lpstr>50 S.D 200</vt:lpstr>
      <vt:lpstr>200 LEBIH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PEMBAYARAN</dc:title>
  <dc:creator>user</dc:creator>
  <cp:lastModifiedBy>PERSONAL</cp:lastModifiedBy>
  <cp:revision>8</cp:revision>
  <dcterms:created xsi:type="dcterms:W3CDTF">2017-10-04T15:27:48Z</dcterms:created>
  <dcterms:modified xsi:type="dcterms:W3CDTF">2018-10-23T07:56:40Z</dcterms:modified>
</cp:coreProperties>
</file>